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Archivo Black" panose="020B0604020202020204" charset="0"/>
      <p:regular r:id="rId3"/>
    </p:embeddedFont>
    <p:embeddedFont>
      <p:font typeface="Arial Black" panose="020B0A04020102020204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lacial Indifference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22" autoAdjust="0"/>
  </p:normalViewPr>
  <p:slideViewPr>
    <p:cSldViewPr>
      <p:cViewPr varScale="1">
        <p:scale>
          <a:sx n="18" d="100"/>
          <a:sy n="18" d="100"/>
        </p:scale>
        <p:origin x="300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46778" y="26536229"/>
            <a:ext cx="7521383" cy="4770076"/>
            <a:chOff x="0" y="0"/>
            <a:chExt cx="10028510" cy="636010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449" b="2449"/>
            <a:stretch>
              <a:fillRect/>
            </a:stretch>
          </p:blipFill>
          <p:spPr>
            <a:xfrm>
              <a:off x="0" y="0"/>
              <a:ext cx="10028510" cy="6360102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5306313" y="1429386"/>
            <a:ext cx="8654009" cy="6043914"/>
            <a:chOff x="0" y="0"/>
            <a:chExt cx="458192" cy="3199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8192" cy="319999"/>
            </a:xfrm>
            <a:custGeom>
              <a:avLst/>
              <a:gdLst/>
              <a:ahLst/>
              <a:cxnLst/>
              <a:rect l="l" t="t" r="r" b="b"/>
              <a:pathLst>
                <a:path w="458192" h="319999">
                  <a:moveTo>
                    <a:pt x="0" y="0"/>
                  </a:moveTo>
                  <a:lnTo>
                    <a:pt x="458192" y="0"/>
                  </a:lnTo>
                  <a:lnTo>
                    <a:pt x="458192" y="319999"/>
                  </a:lnTo>
                  <a:lnTo>
                    <a:pt x="0" y="319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458192" cy="396199"/>
            </a:xfrm>
            <a:prstGeom prst="rect">
              <a:avLst/>
            </a:prstGeom>
          </p:spPr>
          <p:txBody>
            <a:bodyPr lIns="90000" tIns="90000" rIns="90000" bIns="90000" rtlCol="0" anchor="ctr"/>
            <a:lstStyle/>
            <a:p>
              <a:pPr algn="ctr">
                <a:lnSpc>
                  <a:spcPts val="4712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828867" y="841124"/>
            <a:ext cx="648218" cy="4797751"/>
            <a:chOff x="0" y="0"/>
            <a:chExt cx="34320" cy="2540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320" cy="254020"/>
            </a:xfrm>
            <a:custGeom>
              <a:avLst/>
              <a:gdLst/>
              <a:ahLst/>
              <a:cxnLst/>
              <a:rect l="l" t="t" r="r" b="b"/>
              <a:pathLst>
                <a:path w="34320" h="254020">
                  <a:moveTo>
                    <a:pt x="0" y="0"/>
                  </a:moveTo>
                  <a:lnTo>
                    <a:pt x="34320" y="0"/>
                  </a:lnTo>
                  <a:lnTo>
                    <a:pt x="34320" y="254020"/>
                  </a:lnTo>
                  <a:lnTo>
                    <a:pt x="0" y="254020"/>
                  </a:lnTo>
                  <a:close/>
                </a:path>
              </a:pathLst>
            </a:custGeom>
            <a:solidFill>
              <a:srgbClr val="FFCE08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34320" cy="330220"/>
            </a:xfrm>
            <a:prstGeom prst="rect">
              <a:avLst/>
            </a:prstGeom>
          </p:spPr>
          <p:txBody>
            <a:bodyPr lIns="90000" tIns="90000" rIns="90000" bIns="90000" rtlCol="0" anchor="ctr"/>
            <a:lstStyle/>
            <a:p>
              <a:pPr algn="ctr">
                <a:lnSpc>
                  <a:spcPts val="471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36183" y="6157837"/>
            <a:ext cx="23402765" cy="147210"/>
            <a:chOff x="0" y="0"/>
            <a:chExt cx="1239074" cy="77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39074" cy="7794"/>
            </a:xfrm>
            <a:custGeom>
              <a:avLst/>
              <a:gdLst/>
              <a:ahLst/>
              <a:cxnLst/>
              <a:rect l="l" t="t" r="r" b="b"/>
              <a:pathLst>
                <a:path w="1239074" h="7794">
                  <a:moveTo>
                    <a:pt x="0" y="0"/>
                  </a:moveTo>
                  <a:lnTo>
                    <a:pt x="1239074" y="0"/>
                  </a:lnTo>
                  <a:lnTo>
                    <a:pt x="1239074" y="7794"/>
                  </a:lnTo>
                  <a:lnTo>
                    <a:pt x="0" y="7794"/>
                  </a:lnTo>
                  <a:close/>
                </a:path>
              </a:pathLst>
            </a:custGeom>
            <a:solidFill>
              <a:srgbClr val="FFCE08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239074" cy="83994"/>
            </a:xfrm>
            <a:prstGeom prst="rect">
              <a:avLst/>
            </a:prstGeom>
          </p:spPr>
          <p:txBody>
            <a:bodyPr lIns="90000" tIns="90000" rIns="90000" bIns="90000" rtlCol="0" anchor="ctr"/>
            <a:lstStyle/>
            <a:p>
              <a:pPr algn="ctr">
                <a:lnSpc>
                  <a:spcPts val="4712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348161" y="675789"/>
            <a:ext cx="5600119" cy="1013452"/>
            <a:chOff x="0" y="0"/>
            <a:chExt cx="7466825" cy="135126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47758" cy="1351269"/>
            </a:xfrm>
            <a:custGeom>
              <a:avLst/>
              <a:gdLst/>
              <a:ahLst/>
              <a:cxnLst/>
              <a:rect l="l" t="t" r="r" b="b"/>
              <a:pathLst>
                <a:path w="2347758" h="1351269">
                  <a:moveTo>
                    <a:pt x="0" y="0"/>
                  </a:moveTo>
                  <a:lnTo>
                    <a:pt x="2347758" y="0"/>
                  </a:lnTo>
                  <a:lnTo>
                    <a:pt x="2347758" y="1351269"/>
                  </a:lnTo>
                  <a:lnTo>
                    <a:pt x="0" y="1351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60" r="-116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605652" y="0"/>
              <a:ext cx="2402256" cy="1351269"/>
            </a:xfrm>
            <a:custGeom>
              <a:avLst/>
              <a:gdLst/>
              <a:ahLst/>
              <a:cxnLst/>
              <a:rect l="l" t="t" r="r" b="b"/>
              <a:pathLst>
                <a:path w="2402256" h="1351269">
                  <a:moveTo>
                    <a:pt x="0" y="0"/>
                  </a:moveTo>
                  <a:lnTo>
                    <a:pt x="2402256" y="0"/>
                  </a:lnTo>
                  <a:lnTo>
                    <a:pt x="2402256" y="1351269"/>
                  </a:lnTo>
                  <a:lnTo>
                    <a:pt x="0" y="1351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5265802" y="30655"/>
              <a:ext cx="2201023" cy="1320614"/>
            </a:xfrm>
            <a:custGeom>
              <a:avLst/>
              <a:gdLst/>
              <a:ahLst/>
              <a:cxnLst/>
              <a:rect l="l" t="t" r="r" b="b"/>
              <a:pathLst>
                <a:path w="2201023" h="1320614">
                  <a:moveTo>
                    <a:pt x="0" y="0"/>
                  </a:moveTo>
                  <a:lnTo>
                    <a:pt x="2201023" y="0"/>
                  </a:lnTo>
                  <a:lnTo>
                    <a:pt x="2201023" y="1320614"/>
                  </a:lnTo>
                  <a:lnTo>
                    <a:pt x="0" y="13206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Freeform 17"/>
          <p:cNvSpPr>
            <a:spLocks noChangeAspect="1"/>
          </p:cNvSpPr>
          <p:nvPr/>
        </p:nvSpPr>
        <p:spPr>
          <a:xfrm>
            <a:off x="1490428" y="2136917"/>
            <a:ext cx="4230533" cy="1903740"/>
          </a:xfrm>
          <a:custGeom>
            <a:avLst/>
            <a:gdLst/>
            <a:ahLst/>
            <a:cxnLst/>
            <a:rect l="l" t="t" r="r" b="b"/>
            <a:pathLst>
              <a:path w="4693914" h="2112261">
                <a:moveTo>
                  <a:pt x="0" y="0"/>
                </a:moveTo>
                <a:lnTo>
                  <a:pt x="4693914" y="0"/>
                </a:lnTo>
                <a:lnTo>
                  <a:pt x="4693914" y="2112261"/>
                </a:lnTo>
                <a:lnTo>
                  <a:pt x="0" y="2112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>
            <a:spLocks noChangeAspect="1"/>
          </p:cNvSpPr>
          <p:nvPr/>
        </p:nvSpPr>
        <p:spPr>
          <a:xfrm>
            <a:off x="6106740" y="2171495"/>
            <a:ext cx="5907733" cy="1721852"/>
          </a:xfrm>
          <a:custGeom>
            <a:avLst/>
            <a:gdLst/>
            <a:ahLst/>
            <a:cxnLst/>
            <a:rect l="l" t="t" r="r" b="b"/>
            <a:pathLst>
              <a:path w="7660804" h="2232797">
                <a:moveTo>
                  <a:pt x="0" y="0"/>
                </a:moveTo>
                <a:lnTo>
                  <a:pt x="7660805" y="0"/>
                </a:lnTo>
                <a:lnTo>
                  <a:pt x="7660805" y="2232797"/>
                </a:lnTo>
                <a:lnTo>
                  <a:pt x="0" y="22327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9" name="Freeform 19"/>
          <p:cNvSpPr/>
          <p:nvPr/>
        </p:nvSpPr>
        <p:spPr>
          <a:xfrm>
            <a:off x="4558260" y="16660801"/>
            <a:ext cx="3941197" cy="3961002"/>
          </a:xfrm>
          <a:custGeom>
            <a:avLst/>
            <a:gdLst/>
            <a:ahLst/>
            <a:cxnLst/>
            <a:rect l="l" t="t" r="r" b="b"/>
            <a:pathLst>
              <a:path w="3941197" h="3961002">
                <a:moveTo>
                  <a:pt x="0" y="0"/>
                </a:moveTo>
                <a:lnTo>
                  <a:pt x="3941197" y="0"/>
                </a:lnTo>
                <a:lnTo>
                  <a:pt x="3941197" y="3961002"/>
                </a:lnTo>
                <a:lnTo>
                  <a:pt x="0" y="39610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0" name="Group 20"/>
          <p:cNvGrpSpPr/>
          <p:nvPr/>
        </p:nvGrpSpPr>
        <p:grpSpPr>
          <a:xfrm>
            <a:off x="5236183" y="9132107"/>
            <a:ext cx="23402765" cy="147210"/>
            <a:chOff x="0" y="0"/>
            <a:chExt cx="1239074" cy="779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39074" cy="7794"/>
            </a:xfrm>
            <a:custGeom>
              <a:avLst/>
              <a:gdLst/>
              <a:ahLst/>
              <a:cxnLst/>
              <a:rect l="l" t="t" r="r" b="b"/>
              <a:pathLst>
                <a:path w="1239074" h="7794">
                  <a:moveTo>
                    <a:pt x="0" y="0"/>
                  </a:moveTo>
                  <a:lnTo>
                    <a:pt x="1239074" y="0"/>
                  </a:lnTo>
                  <a:lnTo>
                    <a:pt x="1239074" y="7794"/>
                  </a:lnTo>
                  <a:lnTo>
                    <a:pt x="0" y="7794"/>
                  </a:lnTo>
                  <a:close/>
                </a:path>
              </a:pathLst>
            </a:custGeom>
            <a:solidFill>
              <a:srgbClr val="FFCE08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1239074" cy="83994"/>
            </a:xfrm>
            <a:prstGeom prst="rect">
              <a:avLst/>
            </a:prstGeom>
          </p:spPr>
          <p:txBody>
            <a:bodyPr lIns="90000" tIns="90000" rIns="90000" bIns="90000" rtlCol="0" anchor="ctr"/>
            <a:lstStyle/>
            <a:p>
              <a:pPr algn="ctr">
                <a:lnSpc>
                  <a:spcPts val="471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799939" y="11724347"/>
            <a:ext cx="3784654" cy="3612558"/>
            <a:chOff x="0" y="0"/>
            <a:chExt cx="812800" cy="775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775840"/>
            </a:xfrm>
            <a:custGeom>
              <a:avLst/>
              <a:gdLst/>
              <a:ahLst/>
              <a:cxnLst/>
              <a:rect l="l" t="t" r="r" b="b"/>
              <a:pathLst>
                <a:path w="812800" h="775840">
                  <a:moveTo>
                    <a:pt x="0" y="0"/>
                  </a:moveTo>
                  <a:lnTo>
                    <a:pt x="812800" y="0"/>
                  </a:lnTo>
                  <a:lnTo>
                    <a:pt x="812800" y="775840"/>
                  </a:lnTo>
                  <a:lnTo>
                    <a:pt x="0" y="775840"/>
                  </a:lnTo>
                  <a:close/>
                </a:path>
              </a:pathLst>
            </a:custGeom>
            <a:solidFill>
              <a:srgbClr val="FFCE08">
                <a:alpha val="71765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76200"/>
              <a:ext cx="812800" cy="852040"/>
            </a:xfrm>
            <a:prstGeom prst="rect">
              <a:avLst/>
            </a:prstGeom>
          </p:spPr>
          <p:txBody>
            <a:bodyPr lIns="68882" tIns="68882" rIns="68882" bIns="68882" rtlCol="0" anchor="ctr"/>
            <a:lstStyle/>
            <a:p>
              <a:pPr marL="0" lvl="0" indent="0" algn="ctr">
                <a:lnSpc>
                  <a:spcPts val="471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018994" y="9918265"/>
            <a:ext cx="3346545" cy="3346532"/>
            <a:chOff x="0" y="0"/>
            <a:chExt cx="6350000" cy="63499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90344" r="-61280" b="-67750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3911280" y="14657662"/>
            <a:ext cx="3318359" cy="517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92"/>
              </a:lnSpc>
              <a:spcBef>
                <a:spcPct val="0"/>
              </a:spcBef>
            </a:pPr>
            <a:r>
              <a:rPr lang="en-US" sz="3065" dirty="0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E-MAIL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894465" y="13615309"/>
            <a:ext cx="3595603" cy="53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63"/>
              </a:lnSpc>
              <a:spcBef>
                <a:spcPct val="0"/>
              </a:spcBef>
            </a:pPr>
            <a:r>
              <a:rPr lang="en-US" sz="3188" spc="159" dirty="0">
                <a:solidFill>
                  <a:srgbClr val="000000"/>
                </a:solidFill>
                <a:latin typeface="Arial Black" panose="020B0A04020102020204" pitchFamily="34" charset="0"/>
                <a:ea typeface="Archivo Black"/>
                <a:cs typeface="Archivo Black"/>
                <a:sym typeface="Archivo Black"/>
              </a:rPr>
              <a:t>NAME</a:t>
            </a:r>
          </a:p>
        </p:txBody>
      </p:sp>
      <p:sp>
        <p:nvSpPr>
          <p:cNvPr id="31" name="AutoShape 31"/>
          <p:cNvSpPr/>
          <p:nvPr/>
        </p:nvSpPr>
        <p:spPr>
          <a:xfrm flipH="1">
            <a:off x="15205465" y="14416704"/>
            <a:ext cx="729989" cy="0"/>
          </a:xfrm>
          <a:prstGeom prst="line">
            <a:avLst/>
          </a:prstGeom>
          <a:ln w="4594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32" name="Group 32"/>
          <p:cNvGrpSpPr/>
          <p:nvPr/>
        </p:nvGrpSpPr>
        <p:grpSpPr>
          <a:xfrm>
            <a:off x="7216360" y="11724347"/>
            <a:ext cx="3784654" cy="3612558"/>
            <a:chOff x="0" y="0"/>
            <a:chExt cx="812800" cy="77584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775840"/>
            </a:xfrm>
            <a:custGeom>
              <a:avLst/>
              <a:gdLst/>
              <a:ahLst/>
              <a:cxnLst/>
              <a:rect l="l" t="t" r="r" b="b"/>
              <a:pathLst>
                <a:path w="812800" h="775840">
                  <a:moveTo>
                    <a:pt x="0" y="0"/>
                  </a:moveTo>
                  <a:lnTo>
                    <a:pt x="812800" y="0"/>
                  </a:lnTo>
                  <a:lnTo>
                    <a:pt x="812800" y="775840"/>
                  </a:lnTo>
                  <a:lnTo>
                    <a:pt x="0" y="775840"/>
                  </a:lnTo>
                  <a:close/>
                </a:path>
              </a:pathLst>
            </a:custGeom>
            <a:solidFill>
              <a:srgbClr val="FFCE08">
                <a:alpha val="71765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2800" cy="852040"/>
            </a:xfrm>
            <a:prstGeom prst="rect">
              <a:avLst/>
            </a:prstGeom>
          </p:spPr>
          <p:txBody>
            <a:bodyPr lIns="68882" tIns="68882" rIns="68882" bIns="68882" rtlCol="0" anchor="ctr"/>
            <a:lstStyle/>
            <a:p>
              <a:pPr marL="0" lvl="0" indent="0" algn="ctr">
                <a:lnSpc>
                  <a:spcPts val="471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435415" y="9918265"/>
            <a:ext cx="3346545" cy="3346532"/>
            <a:chOff x="0" y="0"/>
            <a:chExt cx="6350000" cy="634997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-82693" r="-33131" b="-4388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7459975" y="14640433"/>
            <a:ext cx="3297425" cy="41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33"/>
              </a:lnSpc>
              <a:spcBef>
                <a:spcPct val="0"/>
              </a:spcBef>
            </a:pPr>
            <a:r>
              <a:rPr lang="en-US" sz="2452" dirty="0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E-MAIL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487522" y="13615309"/>
            <a:ext cx="3242331" cy="53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63"/>
              </a:lnSpc>
              <a:spcBef>
                <a:spcPct val="0"/>
              </a:spcBef>
            </a:pPr>
            <a:r>
              <a:rPr lang="en-US" sz="3188" spc="159" dirty="0">
                <a:solidFill>
                  <a:srgbClr val="000000"/>
                </a:solidFill>
                <a:latin typeface="Arial Black" panose="020B0A04020102020204" pitchFamily="34" charset="0"/>
                <a:ea typeface="Archivo Black"/>
                <a:cs typeface="Archivo Black"/>
                <a:sym typeface="Archivo Black"/>
              </a:rPr>
              <a:t>NAME</a:t>
            </a:r>
          </a:p>
        </p:txBody>
      </p:sp>
      <p:sp>
        <p:nvSpPr>
          <p:cNvPr id="39" name="AutoShape 39"/>
          <p:cNvSpPr/>
          <p:nvPr/>
        </p:nvSpPr>
        <p:spPr>
          <a:xfrm flipH="1">
            <a:off x="8743693" y="14399474"/>
            <a:ext cx="729989" cy="0"/>
          </a:xfrm>
          <a:prstGeom prst="line">
            <a:avLst/>
          </a:prstGeom>
          <a:ln w="4594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40" name="Group 40"/>
          <p:cNvGrpSpPr/>
          <p:nvPr/>
        </p:nvGrpSpPr>
        <p:grpSpPr>
          <a:xfrm>
            <a:off x="20383519" y="11724347"/>
            <a:ext cx="3784654" cy="3612558"/>
            <a:chOff x="0" y="0"/>
            <a:chExt cx="812800" cy="77584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775840"/>
            </a:xfrm>
            <a:custGeom>
              <a:avLst/>
              <a:gdLst/>
              <a:ahLst/>
              <a:cxnLst/>
              <a:rect l="l" t="t" r="r" b="b"/>
              <a:pathLst>
                <a:path w="812800" h="775840">
                  <a:moveTo>
                    <a:pt x="0" y="0"/>
                  </a:moveTo>
                  <a:lnTo>
                    <a:pt x="812800" y="0"/>
                  </a:lnTo>
                  <a:lnTo>
                    <a:pt x="812800" y="775840"/>
                  </a:lnTo>
                  <a:lnTo>
                    <a:pt x="0" y="775840"/>
                  </a:lnTo>
                  <a:close/>
                </a:path>
              </a:pathLst>
            </a:custGeom>
            <a:solidFill>
              <a:srgbClr val="FFCE08">
                <a:alpha val="71765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76200"/>
              <a:ext cx="812800" cy="852040"/>
            </a:xfrm>
            <a:prstGeom prst="rect">
              <a:avLst/>
            </a:prstGeom>
          </p:spPr>
          <p:txBody>
            <a:bodyPr lIns="68882" tIns="68882" rIns="68882" bIns="68882" rtlCol="0" anchor="ctr"/>
            <a:lstStyle/>
            <a:p>
              <a:pPr marL="0" lvl="0" indent="0" algn="ctr">
                <a:lnSpc>
                  <a:spcPts val="471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20602573" y="9918265"/>
            <a:ext cx="3346545" cy="3346532"/>
            <a:chOff x="0" y="0"/>
            <a:chExt cx="6350000" cy="634997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-170468" t="-25021" r="-36235" b="-7951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20648067" y="14657662"/>
            <a:ext cx="3255557" cy="517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92"/>
              </a:lnSpc>
              <a:spcBef>
                <a:spcPct val="0"/>
              </a:spcBef>
            </a:pPr>
            <a:r>
              <a:rPr lang="en-US" sz="3065" dirty="0">
                <a:solidFill>
                  <a:srgbClr val="000000"/>
                </a:solidFill>
                <a:ea typeface="Aileron"/>
                <a:cs typeface="Aileron"/>
                <a:sym typeface="Aileron"/>
              </a:rPr>
              <a:t>E-MAIL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0528769" y="13615309"/>
            <a:ext cx="3494153" cy="53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63"/>
              </a:lnSpc>
              <a:spcBef>
                <a:spcPct val="0"/>
              </a:spcBef>
            </a:pPr>
            <a:r>
              <a:rPr lang="en-US" sz="3188" spc="159" dirty="0">
                <a:solidFill>
                  <a:srgbClr val="000000"/>
                </a:solidFill>
                <a:latin typeface="Arial Black" panose="020B0A04020102020204" pitchFamily="34" charset="0"/>
                <a:ea typeface="Archivo Black"/>
                <a:cs typeface="Archivo Black"/>
                <a:sym typeface="Archivo Black"/>
              </a:rPr>
              <a:t>NAME</a:t>
            </a:r>
          </a:p>
        </p:txBody>
      </p:sp>
      <p:sp>
        <p:nvSpPr>
          <p:cNvPr id="47" name="AutoShape 47"/>
          <p:cNvSpPr/>
          <p:nvPr/>
        </p:nvSpPr>
        <p:spPr>
          <a:xfrm flipH="1">
            <a:off x="21910851" y="14416704"/>
            <a:ext cx="729989" cy="0"/>
          </a:xfrm>
          <a:prstGeom prst="line">
            <a:avLst/>
          </a:prstGeom>
          <a:ln w="4594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48" name="Group 48"/>
          <p:cNvGrpSpPr/>
          <p:nvPr/>
        </p:nvGrpSpPr>
        <p:grpSpPr>
          <a:xfrm>
            <a:off x="4459705" y="16073540"/>
            <a:ext cx="23402765" cy="147210"/>
            <a:chOff x="0" y="0"/>
            <a:chExt cx="1239074" cy="7794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239074" cy="7794"/>
            </a:xfrm>
            <a:custGeom>
              <a:avLst/>
              <a:gdLst/>
              <a:ahLst/>
              <a:cxnLst/>
              <a:rect l="l" t="t" r="r" b="b"/>
              <a:pathLst>
                <a:path w="1239074" h="7794">
                  <a:moveTo>
                    <a:pt x="0" y="0"/>
                  </a:moveTo>
                  <a:lnTo>
                    <a:pt x="1239074" y="0"/>
                  </a:lnTo>
                  <a:lnTo>
                    <a:pt x="1239074" y="7794"/>
                  </a:lnTo>
                  <a:lnTo>
                    <a:pt x="0" y="7794"/>
                  </a:lnTo>
                  <a:close/>
                </a:path>
              </a:pathLst>
            </a:custGeom>
            <a:solidFill>
              <a:srgbClr val="FFCE08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76200"/>
              <a:ext cx="1239074" cy="83994"/>
            </a:xfrm>
            <a:prstGeom prst="rect">
              <a:avLst/>
            </a:prstGeom>
          </p:spPr>
          <p:txBody>
            <a:bodyPr lIns="90000" tIns="90000" rIns="90000" bIns="90000" rtlCol="0" anchor="ctr"/>
            <a:lstStyle/>
            <a:p>
              <a:pPr algn="ctr">
                <a:lnSpc>
                  <a:spcPts val="471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0" y="16242427"/>
            <a:ext cx="648218" cy="4797751"/>
            <a:chOff x="0" y="0"/>
            <a:chExt cx="34320" cy="25402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34320" cy="254020"/>
            </a:xfrm>
            <a:custGeom>
              <a:avLst/>
              <a:gdLst/>
              <a:ahLst/>
              <a:cxnLst/>
              <a:rect l="l" t="t" r="r" b="b"/>
              <a:pathLst>
                <a:path w="34320" h="254020">
                  <a:moveTo>
                    <a:pt x="0" y="0"/>
                  </a:moveTo>
                  <a:lnTo>
                    <a:pt x="34320" y="0"/>
                  </a:lnTo>
                  <a:lnTo>
                    <a:pt x="34320" y="254020"/>
                  </a:lnTo>
                  <a:lnTo>
                    <a:pt x="0" y="254020"/>
                  </a:lnTo>
                  <a:close/>
                </a:path>
              </a:pathLst>
            </a:custGeom>
            <a:solidFill>
              <a:srgbClr val="FFCE08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76200"/>
              <a:ext cx="34320" cy="330220"/>
            </a:xfrm>
            <a:prstGeom prst="rect">
              <a:avLst/>
            </a:prstGeom>
          </p:spPr>
          <p:txBody>
            <a:bodyPr lIns="90000" tIns="90000" rIns="90000" bIns="90000" rtlCol="0" anchor="ctr"/>
            <a:lstStyle/>
            <a:p>
              <a:pPr algn="ctr">
                <a:lnSpc>
                  <a:spcPts val="471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4646778" y="21279028"/>
            <a:ext cx="23402765" cy="147210"/>
            <a:chOff x="0" y="0"/>
            <a:chExt cx="1239074" cy="7794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239074" cy="7794"/>
            </a:xfrm>
            <a:custGeom>
              <a:avLst/>
              <a:gdLst/>
              <a:ahLst/>
              <a:cxnLst/>
              <a:rect l="l" t="t" r="r" b="b"/>
              <a:pathLst>
                <a:path w="1239074" h="7794">
                  <a:moveTo>
                    <a:pt x="0" y="0"/>
                  </a:moveTo>
                  <a:lnTo>
                    <a:pt x="1239074" y="0"/>
                  </a:lnTo>
                  <a:lnTo>
                    <a:pt x="1239074" y="7794"/>
                  </a:lnTo>
                  <a:lnTo>
                    <a:pt x="0" y="7794"/>
                  </a:lnTo>
                  <a:close/>
                </a:path>
              </a:pathLst>
            </a:custGeom>
            <a:solidFill>
              <a:srgbClr val="FFCE08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76200"/>
              <a:ext cx="1239074" cy="83994"/>
            </a:xfrm>
            <a:prstGeom prst="rect">
              <a:avLst/>
            </a:prstGeom>
          </p:spPr>
          <p:txBody>
            <a:bodyPr lIns="90000" tIns="90000" rIns="90000" bIns="90000" rtlCol="0" anchor="ctr"/>
            <a:lstStyle/>
            <a:p>
              <a:pPr algn="ctr">
                <a:lnSpc>
                  <a:spcPts val="471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7234738" y="26444502"/>
            <a:ext cx="7521383" cy="4770076"/>
            <a:chOff x="0" y="0"/>
            <a:chExt cx="10028510" cy="6360102"/>
          </a:xfrm>
        </p:grpSpPr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12"/>
            <a:srcRect t="2434" b="2434"/>
            <a:stretch>
              <a:fillRect/>
            </a:stretch>
          </p:blipFill>
          <p:spPr>
            <a:xfrm>
              <a:off x="0" y="0"/>
              <a:ext cx="10028510" cy="6360102"/>
            </a:xfrm>
            <a:prstGeom prst="rect">
              <a:avLst/>
            </a:prstGeom>
          </p:spPr>
        </p:pic>
      </p:grpSp>
      <p:grpSp>
        <p:nvGrpSpPr>
          <p:cNvPr id="59" name="Group 59"/>
          <p:cNvGrpSpPr/>
          <p:nvPr/>
        </p:nvGrpSpPr>
        <p:grpSpPr>
          <a:xfrm>
            <a:off x="4646778" y="32055303"/>
            <a:ext cx="23402765" cy="147210"/>
            <a:chOff x="0" y="0"/>
            <a:chExt cx="1239074" cy="7794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239074" cy="7794"/>
            </a:xfrm>
            <a:custGeom>
              <a:avLst/>
              <a:gdLst/>
              <a:ahLst/>
              <a:cxnLst/>
              <a:rect l="l" t="t" r="r" b="b"/>
              <a:pathLst>
                <a:path w="1239074" h="7794">
                  <a:moveTo>
                    <a:pt x="0" y="0"/>
                  </a:moveTo>
                  <a:lnTo>
                    <a:pt x="1239074" y="0"/>
                  </a:lnTo>
                  <a:lnTo>
                    <a:pt x="1239074" y="7794"/>
                  </a:lnTo>
                  <a:lnTo>
                    <a:pt x="0" y="7794"/>
                  </a:lnTo>
                  <a:close/>
                </a:path>
              </a:pathLst>
            </a:custGeom>
            <a:solidFill>
              <a:srgbClr val="FFCE08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76200"/>
              <a:ext cx="1239074" cy="83994"/>
            </a:xfrm>
            <a:prstGeom prst="rect">
              <a:avLst/>
            </a:prstGeom>
          </p:spPr>
          <p:txBody>
            <a:bodyPr lIns="90000" tIns="90000" rIns="90000" bIns="90000" rtlCol="0" anchor="ctr"/>
            <a:lstStyle/>
            <a:p>
              <a:pPr algn="ctr">
                <a:lnSpc>
                  <a:spcPts val="4712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7234738" y="37382702"/>
            <a:ext cx="7521383" cy="4770076"/>
            <a:chOff x="0" y="0"/>
            <a:chExt cx="10028510" cy="6360102"/>
          </a:xfrm>
        </p:grpSpPr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13"/>
            <a:srcRect t="1587" b="1587"/>
            <a:stretch>
              <a:fillRect/>
            </a:stretch>
          </p:blipFill>
          <p:spPr>
            <a:xfrm>
              <a:off x="0" y="0"/>
              <a:ext cx="10028510" cy="6360102"/>
            </a:xfrm>
            <a:prstGeom prst="rect">
              <a:avLst/>
            </a:prstGeom>
          </p:spPr>
        </p:pic>
      </p:grpSp>
      <p:sp>
        <p:nvSpPr>
          <p:cNvPr id="64" name="TextBox 64"/>
          <p:cNvSpPr txBox="1"/>
          <p:nvPr/>
        </p:nvSpPr>
        <p:spPr>
          <a:xfrm>
            <a:off x="16237824" y="2949939"/>
            <a:ext cx="13848575" cy="2289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63"/>
              </a:lnSpc>
            </a:pPr>
            <a:r>
              <a:rPr lang="en-US" sz="8763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CREATIVITY AND ENTREPRENEURSHIP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0034489" y="7090390"/>
            <a:ext cx="11913790" cy="140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14"/>
              </a:lnSpc>
            </a:pPr>
            <a:r>
              <a:rPr lang="en-US" sz="10514" dirty="0">
                <a:solidFill>
                  <a:srgbClr val="000000"/>
                </a:solidFill>
                <a:latin typeface="Arial Black" panose="020B0A04020102020204" pitchFamily="34" charset="0"/>
                <a:ea typeface="Archivo Black"/>
                <a:cs typeface="Archivo Black"/>
                <a:sym typeface="Archivo Black"/>
              </a:rPr>
              <a:t>PROJECT NAME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6348161" y="2213116"/>
            <a:ext cx="10328578" cy="63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62"/>
              </a:lnSpc>
            </a:pPr>
            <a:r>
              <a:rPr lang="en-US" sz="4662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INTERNATIONAL PROGRAM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9473682" y="17097528"/>
            <a:ext cx="5139165" cy="92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88"/>
              </a:lnSpc>
            </a:pPr>
            <a:r>
              <a:rPr lang="en-US" sz="6888" dirty="0">
                <a:solidFill>
                  <a:srgbClr val="000000"/>
                </a:solidFill>
                <a:latin typeface="Arial Black" panose="020B0A04020102020204" pitchFamily="34" charset="0"/>
                <a:ea typeface="Archivo Black"/>
                <a:cs typeface="Archivo Black"/>
                <a:sym typeface="Archivo Black"/>
              </a:rPr>
              <a:t>ONU SDG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4646778" y="22121564"/>
            <a:ext cx="6973776" cy="92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88"/>
              </a:lnSpc>
            </a:pPr>
            <a:r>
              <a:rPr lang="en-US" sz="6888" dirty="0">
                <a:solidFill>
                  <a:srgbClr val="000000"/>
                </a:solidFill>
                <a:latin typeface="Arial Black" panose="020B0A04020102020204" pitchFamily="34" charset="0"/>
                <a:ea typeface="Archivo Black"/>
                <a:cs typeface="Archivo Black"/>
                <a:sym typeface="Archivo Black"/>
              </a:rPr>
              <a:t>CHALLENGES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719410" y="23239220"/>
            <a:ext cx="8469920" cy="3431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75"/>
              </a:lnSpc>
            </a:pPr>
            <a:r>
              <a:rPr lang="en-US" sz="5599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Present what are the challenges encountered by the team.</a:t>
            </a:r>
          </a:p>
          <a:p>
            <a:pPr algn="l">
              <a:lnSpc>
                <a:spcPts val="6775"/>
              </a:lnSpc>
            </a:pPr>
            <a:endParaRPr lang="en-US" sz="5599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9473681" y="18202428"/>
            <a:ext cx="18764983" cy="939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5599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Point out which SDG the project will be aimed at.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7353302" y="22033057"/>
            <a:ext cx="6095568" cy="92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88"/>
              </a:lnSpc>
            </a:pPr>
            <a:r>
              <a:rPr lang="en-US" sz="6888" dirty="0">
                <a:solidFill>
                  <a:srgbClr val="000000"/>
                </a:solidFill>
                <a:latin typeface="Arial Black" panose="020B0A04020102020204" pitchFamily="34" charset="0"/>
                <a:ea typeface="Archivo Black"/>
                <a:cs typeface="Archivo Black"/>
                <a:sym typeface="Archivo Black"/>
              </a:rPr>
              <a:t>SOLUTIONS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7353302" y="23032530"/>
            <a:ext cx="12159364" cy="3431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75"/>
              </a:lnSpc>
            </a:pPr>
            <a:r>
              <a:rPr lang="en-US" sz="5599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How to solve your challenge?</a:t>
            </a:r>
          </a:p>
          <a:p>
            <a:pPr algn="l">
              <a:lnSpc>
                <a:spcPts val="6775"/>
              </a:lnSpc>
            </a:pPr>
            <a:r>
              <a:rPr lang="en-US" sz="5599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Present what are the proposals for possible solutions to the challenges.</a:t>
            </a:r>
          </a:p>
          <a:p>
            <a:pPr algn="l">
              <a:lnSpc>
                <a:spcPts val="6775"/>
              </a:lnSpc>
            </a:pPr>
            <a:endParaRPr lang="en-US" sz="5599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4719410" y="32764489"/>
            <a:ext cx="6901144" cy="92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88"/>
              </a:lnSpc>
            </a:pPr>
            <a:r>
              <a:rPr lang="en-US" sz="6888" dirty="0">
                <a:solidFill>
                  <a:srgbClr val="000000"/>
                </a:solidFill>
                <a:latin typeface="Arial Black" panose="020B0A04020102020204" pitchFamily="34" charset="0"/>
                <a:ea typeface="Archivo Black"/>
                <a:cs typeface="Archivo Black"/>
                <a:sym typeface="Archivo Black"/>
              </a:rPr>
              <a:t>FEASIBILITY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719410" y="34058477"/>
            <a:ext cx="9276975" cy="771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99"/>
              </a:lnSpc>
            </a:pPr>
            <a:r>
              <a:rPr lang="en-US" sz="4999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1. Economical</a:t>
            </a:r>
          </a:p>
          <a:p>
            <a:pPr algn="l">
              <a:lnSpc>
                <a:spcPts val="6099"/>
              </a:lnSpc>
            </a:pPr>
            <a:r>
              <a:rPr lang="en-US" sz="4999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2. Legal</a:t>
            </a:r>
          </a:p>
          <a:p>
            <a:pPr algn="l">
              <a:lnSpc>
                <a:spcPts val="6099"/>
              </a:lnSpc>
            </a:pPr>
            <a:r>
              <a:rPr lang="en-US" sz="4999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3. Commercial</a:t>
            </a:r>
          </a:p>
          <a:p>
            <a:pPr algn="l">
              <a:lnSpc>
                <a:spcPts val="6099"/>
              </a:lnSpc>
            </a:pPr>
            <a:r>
              <a:rPr lang="en-US" sz="4999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4. Environmental</a:t>
            </a:r>
          </a:p>
          <a:p>
            <a:pPr algn="l">
              <a:lnSpc>
                <a:spcPts val="6099"/>
              </a:lnSpc>
            </a:pPr>
            <a:endParaRPr lang="en-US" sz="4999" dirty="0">
              <a:solidFill>
                <a:srgbClr val="000000"/>
              </a:solidFill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6099"/>
              </a:lnSpc>
            </a:pPr>
            <a:r>
              <a:rPr lang="en-US" sz="4999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Present how your business will be functionally and environmentally sustainable:</a:t>
            </a:r>
          </a:p>
          <a:p>
            <a:pPr algn="l">
              <a:lnSpc>
                <a:spcPts val="6099"/>
              </a:lnSpc>
            </a:pPr>
            <a:r>
              <a:rPr lang="en-US" sz="4999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positive, neutral or negative.</a:t>
            </a:r>
          </a:p>
          <a:p>
            <a:pPr algn="l">
              <a:lnSpc>
                <a:spcPts val="6099"/>
              </a:lnSpc>
            </a:pPr>
            <a:endParaRPr lang="en-US" sz="4999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17234738" y="32764489"/>
            <a:ext cx="9737308" cy="92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88"/>
              </a:lnSpc>
            </a:pPr>
            <a:r>
              <a:rPr lang="en-US" sz="6888" dirty="0">
                <a:solidFill>
                  <a:srgbClr val="000000"/>
                </a:solidFill>
                <a:latin typeface="Arial Black" panose="020B0A04020102020204" pitchFamily="34" charset="0"/>
                <a:ea typeface="Archivo Black"/>
                <a:cs typeface="Archivo Black"/>
                <a:sym typeface="Archivo Black"/>
              </a:rPr>
              <a:t>NEXT STEPS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7234738" y="33951289"/>
            <a:ext cx="11404210" cy="1716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75"/>
              </a:lnSpc>
            </a:pPr>
            <a:r>
              <a:rPr lang="en-US" sz="5599" dirty="0">
                <a:solidFill>
                  <a:srgbClr val="000000"/>
                </a:solidFill>
                <a:ea typeface="Glacial Indifference"/>
                <a:cs typeface="Glacial Indifference"/>
                <a:sym typeface="Glacial Indifference"/>
              </a:rPr>
              <a:t>Present plans for the next steps in the development of the project.</a:t>
            </a:r>
          </a:p>
        </p:txBody>
      </p:sp>
      <p:grpSp>
        <p:nvGrpSpPr>
          <p:cNvPr id="77" name="Group 77"/>
          <p:cNvGrpSpPr/>
          <p:nvPr/>
        </p:nvGrpSpPr>
        <p:grpSpPr>
          <a:xfrm>
            <a:off x="31751782" y="38305040"/>
            <a:ext cx="648218" cy="4797751"/>
            <a:chOff x="0" y="0"/>
            <a:chExt cx="34320" cy="25402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34320" cy="254020"/>
            </a:xfrm>
            <a:custGeom>
              <a:avLst/>
              <a:gdLst/>
              <a:ahLst/>
              <a:cxnLst/>
              <a:rect l="l" t="t" r="r" b="b"/>
              <a:pathLst>
                <a:path w="34320" h="254020">
                  <a:moveTo>
                    <a:pt x="0" y="0"/>
                  </a:moveTo>
                  <a:lnTo>
                    <a:pt x="34320" y="0"/>
                  </a:lnTo>
                  <a:lnTo>
                    <a:pt x="34320" y="254020"/>
                  </a:lnTo>
                  <a:lnTo>
                    <a:pt x="0" y="254020"/>
                  </a:lnTo>
                  <a:close/>
                </a:path>
              </a:pathLst>
            </a:custGeom>
            <a:solidFill>
              <a:srgbClr val="FFCE08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0" y="-76200"/>
              <a:ext cx="34320" cy="330220"/>
            </a:xfrm>
            <a:prstGeom prst="rect">
              <a:avLst/>
            </a:prstGeom>
          </p:spPr>
          <p:txBody>
            <a:bodyPr lIns="90000" tIns="90000" rIns="90000" bIns="90000" rtlCol="0" anchor="ctr"/>
            <a:lstStyle/>
            <a:p>
              <a:pPr algn="ctr">
                <a:lnSpc>
                  <a:spcPts val="4712"/>
                </a:lnSpc>
              </a:pPr>
              <a:endParaRPr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5191398" y="22159664"/>
            <a:ext cx="133427" cy="9054915"/>
            <a:chOff x="0" y="0"/>
            <a:chExt cx="7064" cy="479418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7064" cy="479418"/>
            </a:xfrm>
            <a:custGeom>
              <a:avLst/>
              <a:gdLst/>
              <a:ahLst/>
              <a:cxnLst/>
              <a:rect l="l" t="t" r="r" b="b"/>
              <a:pathLst>
                <a:path w="7064" h="479418">
                  <a:moveTo>
                    <a:pt x="0" y="0"/>
                  </a:moveTo>
                  <a:lnTo>
                    <a:pt x="7064" y="0"/>
                  </a:lnTo>
                  <a:lnTo>
                    <a:pt x="7064" y="479418"/>
                  </a:lnTo>
                  <a:lnTo>
                    <a:pt x="0" y="479418"/>
                  </a:lnTo>
                  <a:close/>
                </a:path>
              </a:pathLst>
            </a:custGeom>
            <a:solidFill>
              <a:srgbClr val="FFCE08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0" y="-76200"/>
              <a:ext cx="7064" cy="555618"/>
            </a:xfrm>
            <a:prstGeom prst="rect">
              <a:avLst/>
            </a:prstGeom>
          </p:spPr>
          <p:txBody>
            <a:bodyPr lIns="90000" tIns="90000" rIns="90000" bIns="90000" rtlCol="0" anchor="ctr"/>
            <a:lstStyle/>
            <a:p>
              <a:pPr algn="ctr">
                <a:lnSpc>
                  <a:spcPts val="4712"/>
                </a:lnSpc>
              </a:pPr>
              <a:endParaRPr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5324825" y="32640664"/>
            <a:ext cx="133427" cy="9054915"/>
            <a:chOff x="0" y="0"/>
            <a:chExt cx="7064" cy="479418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7064" cy="479418"/>
            </a:xfrm>
            <a:custGeom>
              <a:avLst/>
              <a:gdLst/>
              <a:ahLst/>
              <a:cxnLst/>
              <a:rect l="l" t="t" r="r" b="b"/>
              <a:pathLst>
                <a:path w="7064" h="479418">
                  <a:moveTo>
                    <a:pt x="0" y="0"/>
                  </a:moveTo>
                  <a:lnTo>
                    <a:pt x="7064" y="0"/>
                  </a:lnTo>
                  <a:lnTo>
                    <a:pt x="7064" y="479418"/>
                  </a:lnTo>
                  <a:lnTo>
                    <a:pt x="0" y="479418"/>
                  </a:lnTo>
                  <a:close/>
                </a:path>
              </a:pathLst>
            </a:custGeom>
            <a:solidFill>
              <a:srgbClr val="FFCE08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0" y="-76200"/>
              <a:ext cx="7064" cy="555618"/>
            </a:xfrm>
            <a:prstGeom prst="rect">
              <a:avLst/>
            </a:prstGeom>
          </p:spPr>
          <p:txBody>
            <a:bodyPr lIns="90000" tIns="90000" rIns="90000" bIns="90000" rtlCol="0" anchor="ctr"/>
            <a:lstStyle/>
            <a:p>
              <a:pPr algn="ctr">
                <a:lnSpc>
                  <a:spcPts val="4712"/>
                </a:lnSpc>
              </a:pPr>
              <a:endParaRPr/>
            </a:p>
          </p:txBody>
        </p:sp>
      </p:grpSp>
      <p:pic>
        <p:nvPicPr>
          <p:cNvPr id="86" name="Imagem 85">
            <a:extLst>
              <a:ext uri="{FF2B5EF4-FFF2-40B4-BE49-F238E27FC236}">
                <a16:creationId xmlns:a16="http://schemas.microsoft.com/office/drawing/2014/main" id="{DAAF68DF-8D80-E360-FE66-78A07E3E9E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92517" y="1742690"/>
            <a:ext cx="1611244" cy="23752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101</Words>
  <Application>Microsoft Office PowerPoint</Application>
  <PresentationFormat>Personalizar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Glacial Indifference</vt:lpstr>
      <vt:lpstr>Archivo Black</vt:lpstr>
      <vt:lpstr>Arial Black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criatividade Inglês</dc:title>
  <cp:lastModifiedBy>Alexandre Giovenardi</cp:lastModifiedBy>
  <cp:revision>16</cp:revision>
  <dcterms:created xsi:type="dcterms:W3CDTF">2006-08-16T00:00:00Z</dcterms:created>
  <dcterms:modified xsi:type="dcterms:W3CDTF">2024-09-13T12:39:22Z</dcterms:modified>
  <dc:identifier>DAGQkekPC9I</dc:identifier>
</cp:coreProperties>
</file>